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68" r:id="rId3"/>
    <p:sldId id="269" r:id="rId4"/>
    <p:sldId id="270" r:id="rId5"/>
    <p:sldId id="271" r:id="rId6"/>
  </p:sldIdLst>
  <p:sldSz cx="12188825" cy="6858000"/>
  <p:notesSz cx="6735763" cy="986631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84" y="-12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22A81-9F17-402E-9FE4-D446A2296DD1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1E40-814C-4E14-8559-39D14680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CA71-1A25-4755-97F9-8C39F6719710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FF3A-722C-40B6-99FE-3B436278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59713925"/>
              </p:ext>
            </p:extLst>
          </p:nvPr>
        </p:nvGraphicFramePr>
        <p:xfrm>
          <a:off x="381000" y="381000"/>
          <a:ext cx="111442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6817161" imgH="920653" progId="Word.Document.12">
                  <p:embed/>
                </p:oleObj>
              </mc:Choice>
              <mc:Fallback>
                <p:oleObj name="Document" r:id="rId4" imgW="6817161" imgH="9206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81000"/>
                        <a:ext cx="111442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361" y="3657600"/>
            <a:ext cx="10360501" cy="147002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1" baseline="0"/>
            </a:lvl1pPr>
          </a:lstStyle>
          <a:p>
            <a:endParaRPr lang="en-US" dirty="0" smtClean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04523" y="5181600"/>
            <a:ext cx="8532178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598612" y="2209800"/>
            <a:ext cx="9144000" cy="147002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 dirty="0" smtClean="0"/>
              <a:t>II M</a:t>
            </a:r>
            <a:r>
              <a:rPr lang="sr-Cyrl-RS" sz="2400" dirty="0" smtClean="0"/>
              <a:t>еђународн</a:t>
            </a:r>
            <a:r>
              <a:rPr lang="sr-Latn-RS" sz="2400" dirty="0" smtClean="0"/>
              <a:t>a</a:t>
            </a:r>
            <a:r>
              <a:rPr lang="sr-Cyrl-RS" sz="2400" dirty="0" smtClean="0"/>
              <a:t> научно-стручн</a:t>
            </a:r>
            <a:r>
              <a:rPr lang="sr-Latn-RS" sz="2400" dirty="0" smtClean="0"/>
              <a:t>a</a:t>
            </a:r>
            <a:r>
              <a:rPr lang="sr-Cyrl-RS" sz="2400" dirty="0" smtClean="0"/>
              <a:t> конференциј</a:t>
            </a:r>
            <a:r>
              <a:rPr lang="sr-Latn-RS" sz="2400" dirty="0" smtClean="0"/>
              <a:t>a</a:t>
            </a:r>
            <a:br>
              <a:rPr lang="sr-Latn-RS" sz="2400" dirty="0" smtClean="0"/>
            </a:br>
            <a:r>
              <a:rPr lang="ru-RU" sz="2400" b="1" dirty="0" smtClean="0"/>
              <a:t>РЕГИОНАЛНИ РАЗВОЈ И ПРЕКОГРАНИЧНА САРАДЊА</a:t>
            </a:r>
            <a:r>
              <a:rPr lang="sr-Latn-RS" sz="2400" b="1" dirty="0" smtClean="0"/>
              <a:t/>
            </a:r>
            <a:br>
              <a:rPr lang="sr-Latn-RS" sz="2400" b="1" dirty="0" smtClean="0"/>
            </a:br>
            <a:r>
              <a:rPr lang="ru-RU" sz="2400" dirty="0" smtClean="0"/>
              <a:t>Пирот, Република Србија</a:t>
            </a:r>
            <a:endParaRPr lang="en-US" sz="24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60812" y="6320135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децембар 201</a:t>
            </a:r>
            <a:r>
              <a:rPr lang="sr-Latn-R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године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4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274639"/>
            <a:ext cx="9371172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600201"/>
            <a:ext cx="9371172" cy="452596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8212" y="6356351"/>
            <a:ext cx="1600200" cy="349249"/>
          </a:xfrm>
        </p:spPr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5358897" cy="3492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4412" y="6356351"/>
            <a:ext cx="1674972" cy="349249"/>
          </a:xfrm>
        </p:spPr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4"/>
          <a:stretch/>
        </p:blipFill>
        <p:spPr bwMode="auto">
          <a:xfrm rot="16200000">
            <a:off x="-2529687" y="2958301"/>
            <a:ext cx="6500999" cy="99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9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0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4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361" y="3657600"/>
            <a:ext cx="10360501" cy="1470025"/>
          </a:xfrm>
        </p:spPr>
        <p:txBody>
          <a:bodyPr>
            <a:normAutofit/>
          </a:bodyPr>
          <a:lstStyle/>
          <a:p>
            <a:r>
              <a:rPr lang="sr-Cyrl-RS" dirty="0" smtClean="0"/>
              <a:t>Наслов рада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04523" y="5181600"/>
            <a:ext cx="8532178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800" dirty="0" smtClean="0"/>
              <a:t>Аутори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716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</Words>
  <Application>Microsoft Office PowerPoint</Application>
  <PresentationFormat>Custom</PresentationFormat>
  <Paragraphs>2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Document</vt:lpstr>
      <vt:lpstr>Наслов рада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Scientific Conference  REGIONAL DEVELOPMENT AND  CROSS-BORDER COOPERATION Pirot, Republic of Serbia</dc:title>
  <dc:creator>Vladan Stojanovic</dc:creator>
  <cp:lastModifiedBy>Vladan Stojanovic</cp:lastModifiedBy>
  <cp:revision>22</cp:revision>
  <cp:lastPrinted>2018-11-02T07:51:47Z</cp:lastPrinted>
  <dcterms:created xsi:type="dcterms:W3CDTF">2017-10-24T06:32:17Z</dcterms:created>
  <dcterms:modified xsi:type="dcterms:W3CDTF">2018-11-08T07:31:12Z</dcterms:modified>
</cp:coreProperties>
</file>